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7" r:id="rId3"/>
    <p:sldMasterId id="2147483700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0080625" cy="7559675"/>
  <p:notesSz cx="7559675" cy="10691813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09" d="100"/>
          <a:sy n="109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D8E8FBF-3BA4-4141-8C00-7447B23FF81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166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25DAC0A-7C6F-48A6-99A9-61476FEA2A34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441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8F77392-4DDB-4017-92B7-C3ADD15EB11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967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57" name="Bilde 56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  <p:pic>
        <p:nvPicPr>
          <p:cNvPr id="58" name="Bilde 57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672120" y="672120"/>
            <a:ext cx="6997680" cy="67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07" name="Bilde 106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  <p:pic>
        <p:nvPicPr>
          <p:cNvPr id="108" name="Bilde 107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72120" y="672120"/>
            <a:ext cx="6997680" cy="67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05" name="Bilde 204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  <p:pic>
        <p:nvPicPr>
          <p:cNvPr id="206" name="Bilde 205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70712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6920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377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133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8983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03862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3358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40962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70372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16723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973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672120" y="672120"/>
            <a:ext cx="6997680" cy="67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"/>
          <p:cNvSpPr/>
          <p:nvPr/>
        </p:nvSpPr>
        <p:spPr>
          <a:xfrm flipV="1">
            <a:off x="5656320" y="4602600"/>
            <a:ext cx="4434480" cy="29570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" name="Line 2"/>
          <p:cNvSpPr/>
          <p:nvPr/>
        </p:nvSpPr>
        <p:spPr>
          <a:xfrm>
            <a:off x="7763760" y="0"/>
            <a:ext cx="1344240" cy="7559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7597800" y="0"/>
            <a:ext cx="2501640" cy="7568640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7943040" y="-9360"/>
            <a:ext cx="2147400" cy="7568640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317720" y="4321080"/>
            <a:ext cx="2770560" cy="32382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28480" y="-9360"/>
            <a:ext cx="2361960" cy="7568640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9145440" y="-9360"/>
            <a:ext cx="945000" cy="7568640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8923320" y="-9360"/>
            <a:ext cx="1175760" cy="7568640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8895240" y="5394600"/>
            <a:ext cx="1205640" cy="2165040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lumMod val="50000"/>
              <a:alpha val="7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-9360" y="4423680"/>
            <a:ext cx="503640" cy="3144960"/>
          </a:xfrm>
          <a:custGeom>
            <a:avLst/>
            <a:gdLst/>
            <a:ahLst/>
            <a:cxnLst/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 flipV="1">
            <a:off x="5656320" y="4602600"/>
            <a:ext cx="4434480" cy="29570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Line 12"/>
          <p:cNvSpPr/>
          <p:nvPr/>
        </p:nvSpPr>
        <p:spPr>
          <a:xfrm>
            <a:off x="7763760" y="0"/>
            <a:ext cx="1344240" cy="7559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7597800" y="0"/>
            <a:ext cx="2501640" cy="7568640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7943040" y="-9360"/>
            <a:ext cx="2147400" cy="7568640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7317720" y="4321080"/>
            <a:ext cx="2770560" cy="32382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7728480" y="-9360"/>
            <a:ext cx="2361960" cy="7568640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9145440" y="-9360"/>
            <a:ext cx="945000" cy="7568640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8923320" y="-9360"/>
            <a:ext cx="1175760" cy="7568640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8895240" y="5394600"/>
            <a:ext cx="1205640" cy="2165040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lumMod val="50000"/>
              <a:alpha val="7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-9360" y="-9360"/>
            <a:ext cx="951840" cy="6280560"/>
          </a:xfrm>
          <a:custGeom>
            <a:avLst/>
            <a:gdLst/>
            <a:ahLst/>
            <a:cxnLst/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1246320" y="2650680"/>
            <a:ext cx="6423120" cy="181440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nb-NO" sz="5950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Master title style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dt"/>
          </p:nvPr>
        </p:nvSpPr>
        <p:spPr>
          <a:xfrm>
            <a:off x="5959080" y="6659640"/>
            <a:ext cx="753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89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PlaceHolder 23"/>
          <p:cNvSpPr>
            <a:spLocks noGrp="1"/>
          </p:cNvSpPr>
          <p:nvPr>
            <p:ph type="ftr"/>
          </p:nvPr>
        </p:nvSpPr>
        <p:spPr>
          <a:xfrm>
            <a:off x="672120" y="6659640"/>
            <a:ext cx="5096160" cy="40212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7104960" y="6659640"/>
            <a:ext cx="564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E59721C-FBF3-479F-98C6-E2200FBB98C5}" type="slidenum">
              <a:rPr lang="en-US" sz="989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55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"/>
          <p:cNvSpPr/>
          <p:nvPr/>
        </p:nvSpPr>
        <p:spPr>
          <a:xfrm flipV="1">
            <a:off x="5656320" y="4602600"/>
            <a:ext cx="4434480" cy="29570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0" name="Line 2"/>
          <p:cNvSpPr/>
          <p:nvPr/>
        </p:nvSpPr>
        <p:spPr>
          <a:xfrm>
            <a:off x="7763760" y="0"/>
            <a:ext cx="1344240" cy="7559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7597800" y="0"/>
            <a:ext cx="2501640" cy="7568640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7943040" y="-9360"/>
            <a:ext cx="2147400" cy="7568640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7317720" y="4321080"/>
            <a:ext cx="2770560" cy="32382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7728480" y="-9360"/>
            <a:ext cx="2361960" cy="7568640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7"/>
          <p:cNvSpPr/>
          <p:nvPr/>
        </p:nvSpPr>
        <p:spPr>
          <a:xfrm>
            <a:off x="9145440" y="-9360"/>
            <a:ext cx="945000" cy="7568640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8923320" y="-9360"/>
            <a:ext cx="1175760" cy="7568640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9"/>
          <p:cNvSpPr/>
          <p:nvPr/>
        </p:nvSpPr>
        <p:spPr>
          <a:xfrm>
            <a:off x="8895240" y="5394600"/>
            <a:ext cx="1205640" cy="2165040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lumMod val="50000"/>
              <a:alpha val="7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0"/>
          <p:cNvSpPr/>
          <p:nvPr/>
        </p:nvSpPr>
        <p:spPr>
          <a:xfrm>
            <a:off x="-9360" y="4423680"/>
            <a:ext cx="503640" cy="3144960"/>
          </a:xfrm>
          <a:custGeom>
            <a:avLst/>
            <a:gdLst/>
            <a:ahLst/>
            <a:cxnLst/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PlaceHolder 1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3970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Master title style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0" name="PlaceHolder 1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LevelEdit Master text styles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260000" lvl="2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55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764000" lvl="3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2268000" lvl="4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1" name="PlaceHolder 13"/>
          <p:cNvSpPr>
            <a:spLocks noGrp="1"/>
          </p:cNvSpPr>
          <p:nvPr>
            <p:ph type="body"/>
          </p:nvPr>
        </p:nvSpPr>
        <p:spPr>
          <a:xfrm>
            <a:off x="4265640" y="2381760"/>
            <a:ext cx="3404160" cy="42775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LevelEdit Master text styles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260000" lvl="2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55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764000" lvl="3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2268000" lvl="4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2" name="PlaceHolder 14"/>
          <p:cNvSpPr>
            <a:spLocks noGrp="1"/>
          </p:cNvSpPr>
          <p:nvPr>
            <p:ph type="dt"/>
          </p:nvPr>
        </p:nvSpPr>
        <p:spPr>
          <a:xfrm>
            <a:off x="5959080" y="6659640"/>
            <a:ext cx="753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89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" name="PlaceHolder 15"/>
          <p:cNvSpPr>
            <a:spLocks noGrp="1"/>
          </p:cNvSpPr>
          <p:nvPr>
            <p:ph type="ftr"/>
          </p:nvPr>
        </p:nvSpPr>
        <p:spPr>
          <a:xfrm>
            <a:off x="672120" y="6659640"/>
            <a:ext cx="5096160" cy="40212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16"/>
          <p:cNvSpPr>
            <a:spLocks noGrp="1"/>
          </p:cNvSpPr>
          <p:nvPr>
            <p:ph type="sldNum"/>
          </p:nvPr>
        </p:nvSpPr>
        <p:spPr>
          <a:xfrm>
            <a:off x="7104960" y="6659640"/>
            <a:ext cx="564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CCE2F5A-43AC-4E98-88C6-E45B6E9B3609}" type="slidenum">
              <a:rPr lang="en-US" sz="989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ne 1"/>
          <p:cNvSpPr/>
          <p:nvPr/>
        </p:nvSpPr>
        <p:spPr>
          <a:xfrm flipV="1">
            <a:off x="5656320" y="4602600"/>
            <a:ext cx="4434480" cy="29570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" name="Line 2"/>
          <p:cNvSpPr/>
          <p:nvPr/>
        </p:nvSpPr>
        <p:spPr>
          <a:xfrm>
            <a:off x="7763760" y="0"/>
            <a:ext cx="1344240" cy="7559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7597800" y="0"/>
            <a:ext cx="2501640" cy="7568640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1" name="CustomShape 4"/>
          <p:cNvSpPr/>
          <p:nvPr/>
        </p:nvSpPr>
        <p:spPr>
          <a:xfrm>
            <a:off x="7943040" y="-9360"/>
            <a:ext cx="2147400" cy="7568640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" name="CustomShape 5"/>
          <p:cNvSpPr/>
          <p:nvPr/>
        </p:nvSpPr>
        <p:spPr>
          <a:xfrm>
            <a:off x="7317720" y="4321080"/>
            <a:ext cx="2770560" cy="32382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" name="CustomShape 6"/>
          <p:cNvSpPr/>
          <p:nvPr/>
        </p:nvSpPr>
        <p:spPr>
          <a:xfrm>
            <a:off x="7728480" y="-9360"/>
            <a:ext cx="2361960" cy="7568640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7"/>
          <p:cNvSpPr/>
          <p:nvPr/>
        </p:nvSpPr>
        <p:spPr>
          <a:xfrm>
            <a:off x="9145440" y="-9360"/>
            <a:ext cx="945000" cy="7568640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8"/>
          <p:cNvSpPr/>
          <p:nvPr/>
        </p:nvSpPr>
        <p:spPr>
          <a:xfrm>
            <a:off x="8923320" y="-9360"/>
            <a:ext cx="1175760" cy="7568640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6" name="CustomShape 9"/>
          <p:cNvSpPr/>
          <p:nvPr/>
        </p:nvSpPr>
        <p:spPr>
          <a:xfrm>
            <a:off x="8895240" y="5394600"/>
            <a:ext cx="1205640" cy="2165040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lumMod val="50000"/>
              <a:alpha val="7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10"/>
          <p:cNvSpPr/>
          <p:nvPr/>
        </p:nvSpPr>
        <p:spPr>
          <a:xfrm>
            <a:off x="-9360" y="4423680"/>
            <a:ext cx="503640" cy="3144960"/>
          </a:xfrm>
          <a:custGeom>
            <a:avLst/>
            <a:gdLst/>
            <a:ahLst/>
            <a:cxnLst/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" name="PlaceHolder 1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3970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Master title style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69" name="PlaceHolder 12"/>
          <p:cNvSpPr>
            <a:spLocks noGrp="1"/>
          </p:cNvSpPr>
          <p:nvPr>
            <p:ph type="body"/>
          </p:nvPr>
        </p:nvSpPr>
        <p:spPr>
          <a:xfrm>
            <a:off x="672120" y="2381760"/>
            <a:ext cx="6997680" cy="42775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LevelEdit Master text styles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260000" lvl="2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55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764000" lvl="3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2268000" lvl="4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0" name="PlaceHolder 13"/>
          <p:cNvSpPr>
            <a:spLocks noGrp="1"/>
          </p:cNvSpPr>
          <p:nvPr>
            <p:ph type="dt"/>
          </p:nvPr>
        </p:nvSpPr>
        <p:spPr>
          <a:xfrm>
            <a:off x="5959080" y="6659640"/>
            <a:ext cx="753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89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1" name="PlaceHolder 14"/>
          <p:cNvSpPr>
            <a:spLocks noGrp="1"/>
          </p:cNvSpPr>
          <p:nvPr>
            <p:ph type="ftr"/>
          </p:nvPr>
        </p:nvSpPr>
        <p:spPr>
          <a:xfrm>
            <a:off x="672120" y="6659640"/>
            <a:ext cx="5096160" cy="40212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PlaceHolder 15"/>
          <p:cNvSpPr>
            <a:spLocks noGrp="1"/>
          </p:cNvSpPr>
          <p:nvPr>
            <p:ph type="sldNum"/>
          </p:nvPr>
        </p:nvSpPr>
        <p:spPr>
          <a:xfrm>
            <a:off x="7104960" y="6659640"/>
            <a:ext cx="564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703B16B-9FB3-4486-84E5-596CD0E1F6B7}" type="slidenum">
              <a:rPr lang="en-US" sz="989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989" b="0" strike="noStrike" spc="-1" smtClean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3E59721C-FBF3-479F-98C6-E2200FBB98C5}" type="slidenum">
              <a:rPr lang="en-US" sz="989" b="0" strike="noStrike" spc="-1" smtClean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525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image" Target="../media/image11.tif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280800" y="1642320"/>
            <a:ext cx="7388640" cy="1814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nb-NO" sz="11500" b="0" strike="noStrike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Team </a:t>
            </a:r>
            <a:r>
              <a:rPr lang="nb-NO" sz="11500" b="0" strike="noStrike" spc="-1" dirty="0" err="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grnn</a:t>
            </a:r>
            <a:r>
              <a:rPr lang="nb-NO" sz="11500" b="0" strike="noStrike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endParaRPr lang="nb-NO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1246320" y="3433680"/>
            <a:ext cx="6423120" cy="120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199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En kort presentasjon av oblig2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1791720" y="519480"/>
            <a:ext cx="6997680" cy="1455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7200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Barnesjakk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441000" y="2059200"/>
            <a:ext cx="3927600" cy="1206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venir Next"/>
              </a:rPr>
              <a:t>Sjakk-applikasjon for nybegynnere og barn i alderen 3-17 år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16" name="Bilde 5"/>
          <p:cNvPicPr/>
          <p:nvPr/>
        </p:nvPicPr>
        <p:blipFill>
          <a:blip r:embed="rId2"/>
          <a:stretch/>
        </p:blipFill>
        <p:spPr>
          <a:xfrm>
            <a:off x="480240" y="3282480"/>
            <a:ext cx="7144560" cy="3871800"/>
          </a:xfrm>
          <a:prstGeom prst="rect">
            <a:avLst/>
          </a:prstGeom>
          <a:ln>
            <a:noFill/>
          </a:ln>
        </p:spPr>
      </p:pic>
      <p:pic>
        <p:nvPicPr>
          <p:cNvPr id="217" name="Bilde 2"/>
          <p:cNvPicPr/>
          <p:nvPr/>
        </p:nvPicPr>
        <p:blipFill>
          <a:blip r:embed="rId3"/>
          <a:stretch/>
        </p:blipFill>
        <p:spPr>
          <a:xfrm>
            <a:off x="441000" y="435240"/>
            <a:ext cx="970200" cy="162360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4368960" y="2059200"/>
            <a:ext cx="3927600" cy="12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venir Next"/>
              </a:rPr>
              <a:t>Introduksjon til hvordan man spiller sjakk, med regler og hvordan man flytter brikker</a:t>
            </a:r>
            <a:endParaRPr lang="en-US" sz="199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99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Bruksmønstersdiagram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3"/>
          <p:cNvPicPr/>
          <p:nvPr/>
        </p:nvPicPr>
        <p:blipFill>
          <a:blip r:embed="rId2"/>
          <a:stretch/>
        </p:blipFill>
        <p:spPr>
          <a:xfrm>
            <a:off x="640080" y="1476720"/>
            <a:ext cx="8494920" cy="519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Klassediagram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Bilde 221"/>
          <p:cNvPicPr/>
          <p:nvPr/>
        </p:nvPicPr>
        <p:blipFill>
          <a:blip r:embed="rId3"/>
          <a:stretch/>
        </p:blipFill>
        <p:spPr>
          <a:xfrm>
            <a:off x="2446920" y="1280160"/>
            <a:ext cx="4851000" cy="594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4532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Møter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653400" y="1392480"/>
            <a:ext cx="6997680" cy="4277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Mandager 14.00 – 17.00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Leder: Eivind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Git</a:t>
            </a: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-ansvarlig: Helge Mikael 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Verktøyansvarlig: Håkon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Sjekke status på ferdige oppgaver og delegere ut nye.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Kommunikasjon utenom møte håndteres via </a:t>
            </a:r>
            <a:r>
              <a:rPr lang="nb-NO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Slack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GitLab</a:t>
            </a: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. To </a:t>
            </a:r>
            <a:r>
              <a:rPr lang="nb-NO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branches</a:t>
            </a: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; master og </a:t>
            </a:r>
            <a:r>
              <a:rPr lang="nb-NO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develop</a:t>
            </a: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. </a:t>
            </a:r>
            <a:r>
              <a:rPr lang="nb-NO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Merge</a:t>
            </a: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nb-NO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develop</a:t>
            </a: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med master ukentlig under møtet.</a:t>
            </a:r>
          </a:p>
        </p:txBody>
      </p:sp>
      <p:pic>
        <p:nvPicPr>
          <p:cNvPr id="225" name="Picture 6"/>
          <p:cNvPicPr/>
          <p:nvPr/>
        </p:nvPicPr>
        <p:blipFill>
          <a:blip r:embed="rId2"/>
          <a:stretch/>
        </p:blipFill>
        <p:spPr>
          <a:xfrm>
            <a:off x="964080" y="4488840"/>
            <a:ext cx="5079600" cy="321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Konfliktavverging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672120" y="1563120"/>
            <a:ext cx="6997680" cy="427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Dele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kunnskap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Klart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definere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oppgaver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Sette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og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respektere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frister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Skrive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lesbar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kode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Være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åpen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for </a:t>
            </a:r>
            <a:r>
              <a:rPr lang="en-US" sz="1990" b="0" strike="noStrike" spc="-1" dirty="0" err="1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konstruktiv</a:t>
            </a:r>
            <a:r>
              <a:rPr lang="en-US" sz="1990" b="0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kritikk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Hvis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en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konflikt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oppstår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skal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det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tas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med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folkene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r>
              <a:rPr lang="en-US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involvert</a:t>
            </a:r>
            <a:r>
              <a:rPr lang="en-US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2"/>
          <p:cNvPicPr/>
          <p:nvPr/>
        </p:nvPicPr>
        <p:blipFill>
          <a:blip r:embed="rId2"/>
          <a:stretch/>
        </p:blipFill>
        <p:spPr>
          <a:xfrm>
            <a:off x="1065240" y="4403880"/>
            <a:ext cx="4444560" cy="294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54040" y="88920"/>
            <a:ext cx="869400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Prosjekt-prosess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Picture 3"/>
          <p:cNvPicPr/>
          <p:nvPr/>
        </p:nvPicPr>
        <p:blipFill>
          <a:blip r:embed="rId2"/>
          <a:stretch/>
        </p:blipFill>
        <p:spPr>
          <a:xfrm>
            <a:off x="4122360" y="540360"/>
            <a:ext cx="3919320" cy="2003040"/>
          </a:xfrm>
          <a:prstGeom prst="rect">
            <a:avLst/>
          </a:prstGeom>
          <a:ln>
            <a:noFill/>
          </a:ln>
        </p:spPr>
      </p:pic>
      <p:pic>
        <p:nvPicPr>
          <p:cNvPr id="231" name="Picture 4"/>
          <p:cNvPicPr/>
          <p:nvPr/>
        </p:nvPicPr>
        <p:blipFill>
          <a:blip r:embed="rId3"/>
          <a:stretch/>
        </p:blipFill>
        <p:spPr>
          <a:xfrm>
            <a:off x="4310280" y="2621520"/>
            <a:ext cx="1748880" cy="1758600"/>
          </a:xfrm>
          <a:prstGeom prst="rect">
            <a:avLst/>
          </a:prstGeom>
          <a:ln>
            <a:noFill/>
          </a:ln>
        </p:spPr>
      </p:pic>
      <p:pic>
        <p:nvPicPr>
          <p:cNvPr id="232" name="Picture 6"/>
          <p:cNvPicPr/>
          <p:nvPr/>
        </p:nvPicPr>
        <p:blipFill>
          <a:blip r:embed="rId4"/>
          <a:stretch/>
        </p:blipFill>
        <p:spPr>
          <a:xfrm>
            <a:off x="6406920" y="2507040"/>
            <a:ext cx="2841120" cy="2111760"/>
          </a:xfrm>
          <a:prstGeom prst="rect">
            <a:avLst/>
          </a:prstGeom>
          <a:ln>
            <a:noFill/>
          </a:ln>
        </p:spPr>
      </p:pic>
      <p:pic>
        <p:nvPicPr>
          <p:cNvPr id="233" name="Picture 7"/>
          <p:cNvPicPr/>
          <p:nvPr/>
        </p:nvPicPr>
        <p:blipFill>
          <a:blip r:embed="rId5"/>
          <a:stretch/>
        </p:blipFill>
        <p:spPr>
          <a:xfrm>
            <a:off x="761040" y="5275440"/>
            <a:ext cx="4596120" cy="2224080"/>
          </a:xfrm>
          <a:prstGeom prst="rect">
            <a:avLst/>
          </a:prstGeom>
          <a:ln>
            <a:noFill/>
          </a:ln>
        </p:spPr>
      </p:pic>
      <p:pic>
        <p:nvPicPr>
          <p:cNvPr id="234" name="Picture 5"/>
          <p:cNvPicPr/>
          <p:nvPr/>
        </p:nvPicPr>
        <p:blipFill>
          <a:blip r:embed="rId6"/>
          <a:stretch/>
        </p:blipFill>
        <p:spPr>
          <a:xfrm>
            <a:off x="5650200" y="4458240"/>
            <a:ext cx="2169000" cy="3017880"/>
          </a:xfrm>
          <a:prstGeom prst="rect">
            <a:avLst/>
          </a:prstGeom>
          <a:ln>
            <a:noFill/>
          </a:ln>
        </p:spPr>
      </p:pic>
      <p:sp>
        <p:nvSpPr>
          <p:cNvPr id="235" name="TextShape 2"/>
          <p:cNvSpPr txBox="1"/>
          <p:nvPr/>
        </p:nvSpPr>
        <p:spPr>
          <a:xfrm>
            <a:off x="657720" y="1222920"/>
            <a:ext cx="3359520" cy="4277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1200" b="1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Scrum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Backlog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Sprint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Møte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lang="nb-NO" sz="12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Hvorfor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Tidsberegning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Rettferdig fordeling av oppgaver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Vanskelige/kjipe oppgaver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En person på en oppgave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lang="nb-NO" sz="12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Modifikasjoner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 uke sprint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Mandagsmøte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Slack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672120" y="542880"/>
            <a:ext cx="6997680" cy="1455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397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Retrospektiv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672120" y="1999080"/>
            <a:ext cx="3404160" cy="4964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Hva gikk bra?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Delegering</a:t>
            </a:r>
            <a:endParaRPr lang="nb-NO" sz="155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Kommunikasjon og</a:t>
            </a:r>
            <a:endParaRPr lang="nb-NO" sz="155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r>
              <a:rPr lang="nb-NO" sz="177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Konfliktløsning</a:t>
            </a:r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Oppmøte</a:t>
            </a:r>
            <a:endParaRPr lang="nb-NO" sz="155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Hva kunne gått bedre?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Forberedelse</a:t>
            </a:r>
            <a:endParaRPr lang="nb-NO" sz="155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Snakk utenom faget</a:t>
            </a:r>
            <a:endParaRPr lang="nb-NO" sz="155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Hva vil vi prøve til neste </a:t>
            </a:r>
            <a:r>
              <a:rPr lang="nb-NO" sz="199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oblig</a:t>
            </a:r>
            <a:r>
              <a:rPr lang="nb-NO" sz="199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?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GitLab</a:t>
            </a:r>
            <a:endParaRPr lang="nb-NO" sz="155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Scrum</a:t>
            </a:r>
            <a:endParaRPr lang="nb-NO" sz="155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libGDX</a:t>
            </a:r>
            <a:endParaRPr lang="nb-NO" sz="155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endParaRPr lang="nb-NO" sz="1990" b="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38" name="Picture 5"/>
          <p:cNvPicPr/>
          <p:nvPr/>
        </p:nvPicPr>
        <p:blipFill>
          <a:blip r:embed="rId2"/>
          <a:stretch/>
        </p:blipFill>
        <p:spPr>
          <a:xfrm>
            <a:off x="4668480" y="1999080"/>
            <a:ext cx="3583440" cy="280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{367FE3BE-CF05-4342-8A92-175AA73D7D39}tf10001060</Template>
  <TotalTime>126</TotalTime>
  <Words>146</Words>
  <Application>Microsoft Macintosh PowerPoint</Application>
  <PresentationFormat>Tilpasset</PresentationFormat>
  <Paragraphs>51</Paragraphs>
  <Slides>8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10</vt:i4>
      </vt:variant>
      <vt:variant>
        <vt:lpstr>Tema</vt:lpstr>
      </vt:variant>
      <vt:variant>
        <vt:i4>4</vt:i4>
      </vt:variant>
      <vt:variant>
        <vt:lpstr>Lysbildetitler</vt:lpstr>
      </vt:variant>
      <vt:variant>
        <vt:i4>8</vt:i4>
      </vt:variant>
    </vt:vector>
  </HeadingPairs>
  <TitlesOfParts>
    <vt:vector size="22" baseType="lpstr">
      <vt:lpstr>Arial</vt:lpstr>
      <vt:lpstr>Avenir Next</vt:lpstr>
      <vt:lpstr>Calibri</vt:lpstr>
      <vt:lpstr>Calibri Light</vt:lpstr>
      <vt:lpstr>DejaVu Sans</vt:lpstr>
      <vt:lpstr>Symbol</vt:lpstr>
      <vt:lpstr>Times New Roman</vt:lpstr>
      <vt:lpstr>Trebuchet MS</vt:lpstr>
      <vt:lpstr>Wingdings</vt:lpstr>
      <vt:lpstr>Wingdings 3</vt:lpstr>
      <vt:lpstr>Office Theme</vt:lpstr>
      <vt:lpstr>Office Theme</vt:lpstr>
      <vt:lpstr>Office Theme</vt:lpstr>
      <vt:lpstr>Office-tema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Presentasjon Team grnn </dc:title>
  <dc:subject/>
  <dc:creator/>
  <dc:description/>
  <cp:lastModifiedBy>Håkon Osland</cp:lastModifiedBy>
  <cp:revision>17</cp:revision>
  <cp:lastPrinted>2018-02-23T11:43:17Z</cp:lastPrinted>
  <dcterms:created xsi:type="dcterms:W3CDTF">2018-02-22T14:54:16Z</dcterms:created>
  <dcterms:modified xsi:type="dcterms:W3CDTF">2018-02-23T14:16:24Z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